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35" autoAdjust="0"/>
  </p:normalViewPr>
  <p:slideViewPr>
    <p:cSldViewPr>
      <p:cViewPr varScale="1">
        <p:scale>
          <a:sx n="55" d="100"/>
          <a:sy n="55" d="100"/>
        </p:scale>
        <p:origin x="-180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698B0-30E4-48C5-83A8-23123325BF92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E3888-9947-457C-94B5-A85CD791075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126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</a:t>
            </a:r>
            <a:r>
              <a:rPr lang="en-US" dirty="0" err="1" smtClean="0"/>
              <a:t>terbagi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pelanggan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mekanik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, kami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mengirim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API, library yang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Retrofit, </a:t>
            </a:r>
            <a:r>
              <a:rPr lang="en-US" baseline="0" dirty="0" err="1" smtClean="0"/>
              <a:t>selain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kami juga </a:t>
            </a:r>
            <a:r>
              <a:rPr lang="en-US" baseline="0" dirty="0" err="1" smtClean="0"/>
              <a:t>menggunakanlibrary</a:t>
            </a:r>
            <a:r>
              <a:rPr lang="en-US" baseline="0" dirty="0" smtClean="0"/>
              <a:t> Glide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menampilkan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gambar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maupundari</a:t>
            </a:r>
            <a:r>
              <a:rPr lang="en-US" baseline="0" dirty="0" smtClean="0"/>
              <a:t> resource </a:t>
            </a:r>
            <a:r>
              <a:rPr lang="en-US" baseline="0" dirty="0" err="1" smtClean="0"/>
              <a:t>drawable</a:t>
            </a:r>
            <a:r>
              <a:rPr lang="en-US" baseline="0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E3888-9947-457C-94B5-A85CD7910754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955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E3888-9947-457C-94B5-A85CD791075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49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Kalau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akun</a:t>
            </a:r>
            <a:r>
              <a:rPr lang="en-US" dirty="0" smtClean="0"/>
              <a:t> yang login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Otomatis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tombol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masuk</a:t>
            </a:r>
            <a:r>
              <a:rPr lang="en-US" baseline="0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E3888-9947-457C-94B5-A85CD7910754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612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Foto</a:t>
            </a:r>
            <a:r>
              <a:rPr lang="en-US" dirty="0" smtClean="0"/>
              <a:t> </a:t>
            </a:r>
            <a:r>
              <a:rPr lang="en-US" dirty="0" err="1" smtClean="0"/>
              <a:t>mekanik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maks</a:t>
            </a:r>
            <a:r>
              <a:rPr lang="en-US" baseline="0" dirty="0" smtClean="0"/>
              <a:t> 4 yang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di </a:t>
            </a:r>
            <a:r>
              <a:rPr lang="en-US" i="1" baseline="0" dirty="0" smtClean="0"/>
              <a:t>slide</a:t>
            </a:r>
            <a:endParaRPr lang="id-ID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E3888-9947-457C-94B5-A85CD7910754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3975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Notifikasi</a:t>
            </a:r>
            <a:r>
              <a:rPr lang="en-US" dirty="0" smtClean="0"/>
              <a:t> </a:t>
            </a:r>
            <a:r>
              <a:rPr lang="en-US" baseline="0" dirty="0" err="1" smtClean="0"/>
              <a:t>muncul</a:t>
            </a:r>
            <a:r>
              <a:rPr lang="en-US" baseline="0" dirty="0" smtClean="0"/>
              <a:t> di icon bell </a:t>
            </a:r>
            <a:r>
              <a:rPr lang="en-US" baseline="0" dirty="0" err="1" smtClean="0"/>
              <a:t>kalau</a:t>
            </a:r>
            <a:r>
              <a:rPr lang="en-US" baseline="0" dirty="0" smtClean="0"/>
              <a:t> app </a:t>
            </a:r>
            <a:r>
              <a:rPr lang="en-US" baseline="0" dirty="0" err="1" smtClean="0"/>
              <a:t>lagi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dibuka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E3888-9947-457C-94B5-A85CD7910754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8083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Kalau</a:t>
            </a:r>
            <a:r>
              <a:rPr lang="en-US" dirty="0" smtClean="0"/>
              <a:t> </a:t>
            </a:r>
            <a:r>
              <a:rPr lang="en-US" dirty="0" err="1" smtClean="0"/>
              <a:t>mekanik</a:t>
            </a:r>
            <a:r>
              <a:rPr lang="en-US" dirty="0" smtClean="0"/>
              <a:t> </a:t>
            </a:r>
            <a:r>
              <a:rPr lang="en-US" dirty="0" err="1" smtClean="0"/>
              <a:t>nerima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ordernya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otomatis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fitur</a:t>
            </a:r>
            <a:r>
              <a:rPr lang="en-US" baseline="0" dirty="0" smtClean="0"/>
              <a:t> “order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”,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mekanik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pelanggan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E3888-9947-457C-94B5-A85CD7910754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967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Riwayat</a:t>
            </a:r>
            <a:r>
              <a:rPr lang="en-US" baseline="0" dirty="0" smtClean="0"/>
              <a:t> order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mekanik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pelanggan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E3888-9947-457C-94B5-A85CD7910754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6776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E3888-9947-457C-94B5-A85CD7910754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273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3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116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442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2726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660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0586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16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705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16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5176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5100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E02D-ED9E-4978-8DA8-D846E60FA3BE}" type="datetimeFigureOut">
              <a:rPr lang="id-ID" smtClean="0"/>
              <a:t>23/12/2020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C39CD-BEC7-4C47-BB8D-4CB490B5A0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801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ITD\Desktop\PAM\Frame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73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0242" name="Picture 2" descr="C:\Users\ITD\Desktop\PAM\Frame 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1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562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1266" name="Picture 2" descr="C:\Users\ITD\Desktop\PAM\Frame 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61"/>
            <a:ext cx="9144000" cy="70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86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074" name="Picture 2" descr="C:\Users\ITD\Desktop\PAM\Frame 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"/>
            <a:ext cx="9144000" cy="701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273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TD\Desktop\PAM\Frame 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0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623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DEMO</a:t>
            </a:r>
            <a:endParaRPr lang="id-ID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2444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TD\Desktop\PAM\Frame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0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088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TD\Desktop\PAM\Frame 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23"/>
            <a:ext cx="9144000" cy="70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221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TD\Desktop\PAM\Frame 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680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TD\Desktop\PAM\Frame 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85" y="0"/>
            <a:ext cx="9161585" cy="703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58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146" name="Picture 2" descr="C:\Users\ITD\Desktop\PAM\Frame 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0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880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170" name="Picture 2" descr="C:\Users\ITD\Desktop\PAM\Frame 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46" y="0"/>
            <a:ext cx="9167446" cy="703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819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194" name="Picture 2" descr="C:\Users\ITD\Desktop\PAM\Frame 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24" y="0"/>
            <a:ext cx="9155723" cy="70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38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9218" name="Picture 2" descr="C:\Users\ITD\Desktop\PAM\Frame 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862"/>
            <a:ext cx="9144000" cy="701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82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70</Words>
  <Application>Microsoft Office PowerPoint</Application>
  <PresentationFormat>On-screen Show (4:3)</PresentationFormat>
  <Paragraphs>15</Paragraphs>
  <Slides>14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ITD</dc:creator>
  <cp:lastModifiedBy>ITD</cp:lastModifiedBy>
  <cp:revision>19</cp:revision>
  <dcterms:created xsi:type="dcterms:W3CDTF">2020-12-23T07:17:45Z</dcterms:created>
  <dcterms:modified xsi:type="dcterms:W3CDTF">2020-12-23T14:05:23Z</dcterms:modified>
</cp:coreProperties>
</file>